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Alexander Clar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verag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9-17T15:10:50.681">
    <p:pos x="196" y="725"/>
    <p:text>is this supposed to be one line?</p:text>
  </p:cm>
  <p:cm authorId="0" idx="2" dt="2018-09-17T15:11:06.189">
    <p:pos x="196" y="825"/>
    <p:text>What about this?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f42617b0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f42617b0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0fd24535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0fd24535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ff0c95d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ff0c95d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0fd24535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0fd24535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0fd2453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0fd245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0fd24535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0fd24535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fd24535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fd24535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0fd24535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0fd24535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f0b07e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1f0b07e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ff0c95db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ff0c95db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arn.freecodecamp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57000"/>
          </a:blip>
          <a:srcRect b="7813" l="0" r="0" t="78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4294967295" type="ctrTitle"/>
          </p:nvPr>
        </p:nvSpPr>
        <p:spPr>
          <a:xfrm>
            <a:off x="2615100" y="3848100"/>
            <a:ext cx="65289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Welcome to FCC CKVL.</a:t>
            </a:r>
            <a:endParaRPr sz="4600"/>
          </a:p>
        </p:txBody>
      </p:sp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1266300" y="45274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tinyurl.com/fccCKVL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HTML, CSS, &amp; JavaScript</a:t>
            </a:r>
            <a:br>
              <a:rPr lang="en" sz="1600"/>
            </a:br>
            <a:r>
              <a:rPr lang="en" sz="1600"/>
              <a:t>By Jay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89075" y="21552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Us: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712175" y="215525"/>
            <a:ext cx="39999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(Jay Watson)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Works at SAIC as a Developer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Goes to the Gym instead of eating Lunch with his team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Outside of work he spends time building his house.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58225"/>
            <a:ext cx="2141575" cy="19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712175" y="2571750"/>
            <a:ext cx="3999900" cy="20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Clark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Graduated for UT Martin Fall 2015 with degree in CSCI.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Works at SAIC as a Software Test Engineer (Automation Wizard)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Outside of work enjoys playing Video Games and Guitar/Piano</a:t>
            </a:r>
            <a:endParaRPr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250" y="2478237"/>
            <a:ext cx="2488550" cy="24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045850" y="1997400"/>
            <a:ext cx="5052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freeCodeCamp CKVL?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started?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44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sourced. Free.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Relevant instruction.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Project-based learning. </a:t>
            </a:r>
            <a:r>
              <a:rPr lang="en"/>
              <a:t>a</a:t>
            </a:r>
            <a:r>
              <a:rPr lang="en"/>
              <a:t>ka build crap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Creates a learning community with accountability.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Provides a logical roadmap for becoming a developer.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Although a virtual community is great, a local community provides even more value.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25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believe you 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how you learn best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 information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Practice. Practice.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Practice. Or repetition.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ability to summarize.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world problems.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00" y="1352550"/>
            <a:ext cx="36195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671250" y="35890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freeCodeCamp?</a:t>
            </a:r>
            <a:br>
              <a:rPr lang="en" sz="1600"/>
            </a:br>
            <a:r>
              <a:rPr lang="en" sz="1600"/>
              <a:t>Curriculum</a:t>
            </a:r>
            <a:r>
              <a:rPr lang="en" sz="1600"/>
              <a:t> Review by Alex</a:t>
            </a:r>
            <a:endParaRPr sz="16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645900" y="3594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freeCodeCamp </a:t>
            </a:r>
            <a:r>
              <a:rPr lang="en"/>
              <a:t>Curriculum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1902900" y="1478850"/>
            <a:ext cx="53382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Responsive Web Design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Javascript Algorithms And Data Structures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Front End Libraries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Visualization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Apis And Microservices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Information Security And Quality Assurance Certification (300 hours)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Coding Interview Prep (Thousands of hours of challenges)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918300" y="4523075"/>
            <a:ext cx="1307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Learn more</a:t>
            </a:r>
            <a:r>
              <a:rPr b="1" lang="en" sz="1100">
                <a:solidFill>
                  <a:srgbClr val="FFFFFF"/>
                </a:solidFill>
              </a:rPr>
              <a:t> </a:t>
            </a:r>
            <a:r>
              <a:rPr b="1" lang="en" sz="1100">
                <a:solidFill>
                  <a:srgbClr val="CCCCCC"/>
                </a:solidFill>
                <a:uFill>
                  <a:noFill/>
                </a:uFill>
                <a:hlinkClick r:id="rId3"/>
              </a:rPr>
              <a:t>here</a:t>
            </a:r>
            <a:endParaRPr b="1" sz="1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00" y="3105943"/>
            <a:ext cx="3821400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50" y="3646113"/>
            <a:ext cx="2590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50" y="1066300"/>
            <a:ext cx="2039650" cy="20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4375" y="1148976"/>
            <a:ext cx="1833350" cy="182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